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8" r:id="rId3"/>
    <p:sldId id="261" r:id="rId5"/>
    <p:sldId id="262" r:id="rId6"/>
    <p:sldId id="264" r:id="rId7"/>
    <p:sldId id="266" r:id="rId8"/>
    <p:sldId id="267" r:id="rId9"/>
    <p:sldId id="269" r:id="rId10"/>
    <p:sldId id="282" r:id="rId11"/>
  </p:sldIdLst>
  <p:sldSz cx="10259695" cy="7559675"/>
  <p:notesSz cx="6858000" cy="9144000"/>
  <p:embeddedFontLst>
    <p:embeddedFont>
      <p:font typeface="Ink Free" panose="03080402000500000000" charset="0"/>
      <p:regular r:id="rId15"/>
    </p:embeddedFont>
    <p:embeddedFont>
      <p:font typeface="楷体" panose="02010609060101010101" charset="-122"/>
      <p:regular r:id="rId16"/>
    </p:embeddedFont>
    <p:embeddedFont>
      <p:font typeface="微软雅黑" panose="020B0503020204020204" charset="-122"/>
      <p:regular r:id="rId17"/>
    </p:embeddedFont>
    <p:embeddedFont>
      <p:font typeface="Century Gothic" panose="020B0502020202020204" charset="0"/>
      <p:regular r:id="rId18"/>
      <p:bold r:id="rId19"/>
      <p:italic r:id="rId20"/>
      <p:boldItalic r:id="rId21"/>
    </p:embeddedFont>
    <p:embeddedFont>
      <p:font typeface="微软雅黑 Light" panose="020B0502040204020203" charset="-122"/>
      <p:regular r:id="rId22"/>
    </p:embeddedFont>
    <p:embeddedFont>
      <p:font typeface="Britannic Bold" panose="020B0903060703020204" charset="0"/>
      <p:regular r:id="rId23"/>
    </p:embeddedFont>
    <p:embeddedFont>
      <p:font typeface="等线" panose="02010600030101010101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9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FA5B2-C22C-441A-B9EF-541440FA1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35088" y="1143000"/>
            <a:ext cx="4187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1F471-F14C-4D9B-A3CC-AD9D2A33D3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使用说明：选中图片；删除原图片，点击图标替换为自己的图片，置于底层。</a:t>
            </a:r>
            <a:r>
              <a:rPr lang="en-US" altLang="zh-CN"/>
              <a:t>©SAYOU DESIGN</a:t>
            </a:r>
            <a:r>
              <a:rPr lang="zh-CN" altLang="en-US"/>
              <a:t>版权所有，盗版必究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1F471-F14C-4D9B-A3CC-AD9D2A33D3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使用说明：选中图片；删除原图片，点击图标替换为自己的图片，置于底层。</a:t>
            </a:r>
            <a:r>
              <a:rPr lang="en-US" altLang="zh-CN"/>
              <a:t>©SAYOU DESIGN</a:t>
            </a:r>
            <a:r>
              <a:rPr lang="zh-CN" altLang="en-US"/>
              <a:t>版权所有，盗版必究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1F471-F14C-4D9B-A3CC-AD9D2A33D3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使用说明：选中图片；删除原图片，点击图标替换为自己的图片，置于底层。</a:t>
            </a:r>
            <a:r>
              <a:rPr lang="en-US" altLang="zh-CN"/>
              <a:t>©SAYOU DESIGN</a:t>
            </a:r>
            <a:r>
              <a:rPr lang="zh-CN" altLang="en-US"/>
              <a:t>版权所有，盗版必究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1F471-F14C-4D9B-A3CC-AD9D2A33D3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使用说明：选中图片；删除原图片，点击图标替换为自己的图片，置于底层。</a:t>
            </a:r>
            <a:r>
              <a:rPr lang="en-US" altLang="zh-CN"/>
              <a:t>©SAYOU DESIGN</a:t>
            </a:r>
            <a:r>
              <a:rPr lang="zh-CN" altLang="en-US"/>
              <a:t>版权所有，盗版必究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1F471-F14C-4D9B-A3CC-AD9D2A33D3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使用说明：选中图片；删除原图片，点击图标替换为自己的图片，置于底层。</a:t>
            </a:r>
            <a:r>
              <a:rPr lang="en-US" altLang="zh-CN"/>
              <a:t>©SAYOU DESIGN</a:t>
            </a:r>
            <a:r>
              <a:rPr lang="zh-CN" altLang="en-US"/>
              <a:t>版权所有，盗版必究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1F471-F14C-4D9B-A3CC-AD9D2A33D3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使用说明：选中图片；删除原图片，点击图标替换为自己的图片，置于底层。</a:t>
            </a:r>
            <a:r>
              <a:rPr lang="en-US" altLang="zh-CN"/>
              <a:t>©SAYOU DESIGN</a:t>
            </a:r>
            <a:r>
              <a:rPr lang="zh-CN" altLang="en-US"/>
              <a:t>版权所有，盗版必究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1F471-F14C-4D9B-A3CC-AD9D2A33D3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使用说明：选中图片；删除原图片，点击图标替换为自己的图片，置于底层。</a:t>
            </a:r>
            <a:r>
              <a:rPr lang="en-US" altLang="zh-CN"/>
              <a:t>©SAYOU DESIGN</a:t>
            </a:r>
            <a:r>
              <a:rPr lang="zh-CN" altLang="en-US"/>
              <a:t>版权所有，盗版必究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1F471-F14C-4D9B-A3CC-AD9D2A33D3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使用说明：选中图片；删除原图片，点击图标替换为自己的图片，置于底层。</a:t>
            </a:r>
            <a:r>
              <a:rPr lang="en-US" altLang="zh-CN" dirty="0"/>
              <a:t>©SAYOU DESIGN</a:t>
            </a:r>
            <a:r>
              <a:rPr lang="zh-CN" altLang="en-US" dirty="0"/>
              <a:t>版权所有，盗版必究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64357-0946-487B-A5E9-25158F7C78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2502" y="1237197"/>
            <a:ext cx="7695010" cy="2631887"/>
          </a:xfrm>
        </p:spPr>
        <p:txBody>
          <a:bodyPr anchor="b"/>
          <a:lstStyle>
            <a:lvl1pPr algn="ctr">
              <a:defRPr sz="661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82502" y="3970580"/>
            <a:ext cx="7695010" cy="1825171"/>
          </a:xfrm>
        </p:spPr>
        <p:txBody>
          <a:bodyPr/>
          <a:lstStyle>
            <a:lvl1pPr marL="0" indent="0" algn="ctr">
              <a:buNone/>
              <a:defRPr sz="2645"/>
            </a:lvl1pPr>
            <a:lvl2pPr marL="504190" indent="0" algn="ctr">
              <a:buNone/>
              <a:defRPr sz="2205"/>
            </a:lvl2pPr>
            <a:lvl3pPr marL="1007745" indent="0" algn="ctr">
              <a:buNone/>
              <a:defRPr sz="1985"/>
            </a:lvl3pPr>
            <a:lvl4pPr marL="1511935" indent="0" algn="ctr">
              <a:buNone/>
              <a:defRPr sz="1765"/>
            </a:lvl4pPr>
            <a:lvl5pPr marL="2016125" indent="0" algn="ctr">
              <a:buNone/>
              <a:defRPr sz="1765"/>
            </a:lvl5pPr>
            <a:lvl6pPr marL="2519680" indent="0" algn="ctr">
              <a:buNone/>
              <a:defRPr sz="1765"/>
            </a:lvl6pPr>
            <a:lvl7pPr marL="3023870" indent="0" algn="ctr">
              <a:buNone/>
              <a:defRPr sz="1765"/>
            </a:lvl7pPr>
            <a:lvl8pPr marL="3528060" indent="0" algn="ctr">
              <a:buNone/>
              <a:defRPr sz="1765"/>
            </a:lvl8pPr>
            <a:lvl9pPr marL="4031615" indent="0" algn="ctr">
              <a:buNone/>
              <a:defRPr sz="1765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笔记本电脑&#10;&#10;已生成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809618"/>
            <a:ext cx="9040812" cy="5940438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sp>
        <p:nvSpPr>
          <p:cNvPr id="5" name="图片占位符 5"/>
          <p:cNvSpPr>
            <a:spLocks noGrp="1"/>
          </p:cNvSpPr>
          <p:nvPr>
            <p:ph type="pic" sz="quarter" idx="16" hasCustomPrompt="1"/>
          </p:nvPr>
        </p:nvSpPr>
        <p:spPr>
          <a:xfrm>
            <a:off x="5222987" y="3516313"/>
            <a:ext cx="4331650" cy="2838106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0260013" cy="75596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sp>
        <p:nvSpPr>
          <p:cNvPr id="5" name="图片占位符 5"/>
          <p:cNvSpPr>
            <a:spLocks noGrp="1"/>
          </p:cNvSpPr>
          <p:nvPr>
            <p:ph type="pic" sz="quarter" idx="16" hasCustomPrompt="1"/>
          </p:nvPr>
        </p:nvSpPr>
        <p:spPr>
          <a:xfrm>
            <a:off x="705375" y="982663"/>
            <a:ext cx="8849261" cy="3962056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sp>
        <p:nvSpPr>
          <p:cNvPr id="5" name="图片占位符 5"/>
          <p:cNvSpPr>
            <a:spLocks noGrp="1"/>
          </p:cNvSpPr>
          <p:nvPr>
            <p:ph type="pic" sz="quarter" idx="16" hasCustomPrompt="1"/>
          </p:nvPr>
        </p:nvSpPr>
        <p:spPr>
          <a:xfrm>
            <a:off x="705376" y="4394201"/>
            <a:ext cx="3117324" cy="1782418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7" hasCustomPrompt="1"/>
          </p:nvPr>
        </p:nvSpPr>
        <p:spPr>
          <a:xfrm>
            <a:off x="4128810" y="1168401"/>
            <a:ext cx="3117324" cy="1782418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sp>
        <p:nvSpPr>
          <p:cNvPr id="5" name="图片占位符 5"/>
          <p:cNvSpPr>
            <a:spLocks noGrp="1"/>
          </p:cNvSpPr>
          <p:nvPr>
            <p:ph type="pic" sz="quarter" idx="16" hasCustomPrompt="1"/>
          </p:nvPr>
        </p:nvSpPr>
        <p:spPr>
          <a:xfrm>
            <a:off x="705376" y="2984501"/>
            <a:ext cx="2583924" cy="1777999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7" hasCustomPrompt="1"/>
          </p:nvPr>
        </p:nvSpPr>
        <p:spPr>
          <a:xfrm>
            <a:off x="3838044" y="2984501"/>
            <a:ext cx="2583924" cy="1777999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7" name="图片占位符 5"/>
          <p:cNvSpPr>
            <a:spLocks noGrp="1"/>
          </p:cNvSpPr>
          <p:nvPr>
            <p:ph type="pic" sz="quarter" idx="18" hasCustomPrompt="1"/>
          </p:nvPr>
        </p:nvSpPr>
        <p:spPr>
          <a:xfrm>
            <a:off x="6970713" y="2984501"/>
            <a:ext cx="2583924" cy="1777999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金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A473D-8055-43E1-A01D-B0413067B7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D81A-C667-4EE5-93BD-6120260630F3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10260013" cy="7559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7" name="图片占位符 9"/>
          <p:cNvSpPr>
            <a:spLocks noGrp="1"/>
          </p:cNvSpPr>
          <p:nvPr>
            <p:ph type="pic" sz="quarter" idx="13" hasCustomPrompt="1"/>
          </p:nvPr>
        </p:nvSpPr>
        <p:spPr>
          <a:xfrm>
            <a:off x="185093" y="406100"/>
            <a:ext cx="6533637" cy="4813899"/>
          </a:xfrm>
          <a:solidFill>
            <a:schemeClr val="bg1">
              <a:alpha val="85000"/>
            </a:schemeClr>
          </a:solidFill>
          <a:ln w="12700">
            <a:solidFill>
              <a:schemeClr val="bg1"/>
            </a:solidFill>
          </a:ln>
          <a:effectLst>
            <a:outerShdw blurRad="889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340" b="1"/>
            </a:lvl1pPr>
          </a:lstStyle>
          <a:p>
            <a:r>
              <a:rPr lang="zh-CN" altLang="en-US" dirty="0"/>
              <a:t>点击中心图标添加图片</a:t>
            </a:r>
            <a:endParaRPr lang="en-US" altLang="zh-CN" dirty="0"/>
          </a:p>
          <a:p>
            <a:r>
              <a:rPr lang="en-US" altLang="zh-CN" dirty="0"/>
              <a:t>(SAYOU)</a:t>
            </a:r>
            <a:endParaRPr lang="zh-CN" altLang="en-US" dirty="0"/>
          </a:p>
        </p:txBody>
      </p:sp>
      <p:sp>
        <p:nvSpPr>
          <p:cNvPr id="8" name="图片占位符 9"/>
          <p:cNvSpPr>
            <a:spLocks noGrp="1"/>
          </p:cNvSpPr>
          <p:nvPr>
            <p:ph type="pic" sz="quarter" idx="14" hasCustomPrompt="1"/>
          </p:nvPr>
        </p:nvSpPr>
        <p:spPr>
          <a:xfrm>
            <a:off x="6903823" y="406100"/>
            <a:ext cx="3196894" cy="2355430"/>
          </a:xfrm>
          <a:solidFill>
            <a:schemeClr val="bg1">
              <a:alpha val="85000"/>
            </a:schemeClr>
          </a:solidFill>
          <a:ln w="12700">
            <a:solidFill>
              <a:schemeClr val="bg1"/>
            </a:solidFill>
          </a:ln>
          <a:effectLst>
            <a:outerShdw blurRad="889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340" b="1"/>
            </a:lvl1pPr>
          </a:lstStyle>
          <a:p>
            <a:r>
              <a:rPr lang="zh-CN" altLang="en-US" dirty="0"/>
              <a:t>点击中心图标添加图片</a:t>
            </a:r>
            <a:endParaRPr lang="en-US" altLang="zh-CN" dirty="0"/>
          </a:p>
          <a:p>
            <a:r>
              <a:rPr lang="en-US" altLang="zh-CN" dirty="0"/>
              <a:t>(SAYOU)</a:t>
            </a:r>
            <a:endParaRPr lang="zh-CN" altLang="en-US" dirty="0"/>
          </a:p>
        </p:txBody>
      </p:sp>
      <p:sp>
        <p:nvSpPr>
          <p:cNvPr id="9" name="图片占位符 9"/>
          <p:cNvSpPr>
            <a:spLocks noGrp="1"/>
          </p:cNvSpPr>
          <p:nvPr>
            <p:ph type="pic" sz="quarter" idx="15" hasCustomPrompt="1"/>
          </p:nvPr>
        </p:nvSpPr>
        <p:spPr>
          <a:xfrm>
            <a:off x="6903823" y="2864569"/>
            <a:ext cx="3196894" cy="2355430"/>
          </a:xfrm>
          <a:solidFill>
            <a:schemeClr val="bg1">
              <a:alpha val="85000"/>
            </a:schemeClr>
          </a:solidFill>
          <a:ln w="12700">
            <a:solidFill>
              <a:schemeClr val="bg1"/>
            </a:solidFill>
          </a:ln>
          <a:effectLst>
            <a:outerShdw blurRad="889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340" b="1"/>
            </a:lvl1pPr>
          </a:lstStyle>
          <a:p>
            <a:r>
              <a:rPr lang="zh-CN" altLang="en-US" dirty="0"/>
              <a:t>点击中心图标添加图片</a:t>
            </a:r>
            <a:endParaRPr lang="en-US" altLang="zh-CN" dirty="0"/>
          </a:p>
          <a:p>
            <a:r>
              <a:rPr lang="en-US" altLang="zh-CN" dirty="0"/>
              <a:t>(SAYOU)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金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"/>
            <a:ext cx="10260013" cy="7559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15"/>
          </a:p>
        </p:txBody>
      </p:sp>
      <p:sp>
        <p:nvSpPr>
          <p:cNvPr id="6" name="图片占位符 9"/>
          <p:cNvSpPr>
            <a:spLocks noGrp="1"/>
          </p:cNvSpPr>
          <p:nvPr>
            <p:ph type="pic" sz="quarter" idx="13" hasCustomPrompt="1"/>
          </p:nvPr>
        </p:nvSpPr>
        <p:spPr>
          <a:xfrm>
            <a:off x="204843" y="149994"/>
            <a:ext cx="4867061" cy="3585986"/>
          </a:xfrm>
          <a:solidFill>
            <a:schemeClr val="bg1">
              <a:alpha val="85000"/>
            </a:schemeClr>
          </a:solidFill>
          <a:ln w="12700">
            <a:solidFill>
              <a:schemeClr val="bg1"/>
            </a:solidFill>
          </a:ln>
          <a:effectLst>
            <a:outerShdw blurRad="38100" sx="101000" sy="101000" algn="ctr" rotWithShape="0">
              <a:prstClr val="black">
                <a:alpha val="25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340" b="1"/>
            </a:lvl1pPr>
          </a:lstStyle>
          <a:p>
            <a:r>
              <a:rPr lang="zh-CN" altLang="en-US" dirty="0"/>
              <a:t>点击中心图标添加图片</a:t>
            </a:r>
            <a:endParaRPr lang="en-US" altLang="zh-CN" dirty="0"/>
          </a:p>
          <a:p>
            <a:r>
              <a:rPr lang="en-US" altLang="zh-CN" dirty="0"/>
              <a:t>(SAYOU)</a:t>
            </a:r>
            <a:endParaRPr lang="zh-CN" altLang="en-US" dirty="0"/>
          </a:p>
        </p:txBody>
      </p:sp>
      <p:sp>
        <p:nvSpPr>
          <p:cNvPr id="8" name="图片占位符 9"/>
          <p:cNvSpPr>
            <a:spLocks noGrp="1"/>
          </p:cNvSpPr>
          <p:nvPr>
            <p:ph type="pic" sz="quarter" idx="15" hasCustomPrompt="1"/>
          </p:nvPr>
        </p:nvSpPr>
        <p:spPr>
          <a:xfrm>
            <a:off x="5186836" y="149994"/>
            <a:ext cx="4867061" cy="3585986"/>
          </a:xfrm>
          <a:solidFill>
            <a:schemeClr val="bg1">
              <a:alpha val="85000"/>
            </a:schemeClr>
          </a:solidFill>
          <a:ln w="12700">
            <a:solidFill>
              <a:schemeClr val="bg1"/>
            </a:solidFill>
          </a:ln>
          <a:effectLst>
            <a:outerShdw blurRad="38100" sx="101000" sy="101000" algn="ctr" rotWithShape="0">
              <a:prstClr val="black">
                <a:alpha val="25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340" b="1"/>
            </a:lvl1pPr>
          </a:lstStyle>
          <a:p>
            <a:r>
              <a:rPr lang="zh-CN" altLang="en-US" dirty="0"/>
              <a:t>点击中心图标添加图片</a:t>
            </a:r>
            <a:endParaRPr lang="en-US" altLang="zh-CN" dirty="0"/>
          </a:p>
          <a:p>
            <a:r>
              <a:rPr lang="en-US" altLang="zh-CN" dirty="0"/>
              <a:t>(SAYOU)</a:t>
            </a:r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7" hasCustomPrompt="1"/>
          </p:nvPr>
        </p:nvSpPr>
        <p:spPr>
          <a:xfrm>
            <a:off x="204843" y="3822447"/>
            <a:ext cx="4867061" cy="3585986"/>
          </a:xfrm>
          <a:solidFill>
            <a:schemeClr val="bg1">
              <a:alpha val="85000"/>
            </a:schemeClr>
          </a:solidFill>
          <a:ln w="12700">
            <a:solidFill>
              <a:schemeClr val="bg1"/>
            </a:solidFill>
          </a:ln>
          <a:effectLst>
            <a:outerShdw blurRad="38100" sx="101000" sy="101000" algn="ctr" rotWithShape="0">
              <a:prstClr val="black">
                <a:alpha val="25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340" b="1"/>
            </a:lvl1pPr>
          </a:lstStyle>
          <a:p>
            <a:r>
              <a:rPr lang="zh-CN" altLang="en-US" dirty="0"/>
              <a:t>点击中心图标添加图片</a:t>
            </a:r>
            <a:endParaRPr lang="en-US" altLang="zh-CN" dirty="0"/>
          </a:p>
          <a:p>
            <a:r>
              <a:rPr lang="en-US" altLang="zh-CN" dirty="0"/>
              <a:t>(SAYOU)</a:t>
            </a:r>
            <a:endParaRPr lang="zh-CN" altLang="en-US" dirty="0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8" hasCustomPrompt="1"/>
          </p:nvPr>
        </p:nvSpPr>
        <p:spPr>
          <a:xfrm>
            <a:off x="5186836" y="3816803"/>
            <a:ext cx="4867061" cy="3585986"/>
          </a:xfrm>
          <a:solidFill>
            <a:schemeClr val="bg1">
              <a:alpha val="85000"/>
            </a:schemeClr>
          </a:solidFill>
          <a:ln w="12700">
            <a:solidFill>
              <a:schemeClr val="bg1"/>
            </a:solidFill>
          </a:ln>
          <a:effectLst>
            <a:outerShdw blurRad="38100" sx="101000" sy="101000" algn="ctr" rotWithShape="0">
              <a:prstClr val="black">
                <a:alpha val="25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340" b="1"/>
            </a:lvl1pPr>
          </a:lstStyle>
          <a:p>
            <a:r>
              <a:rPr lang="zh-CN" altLang="en-US" dirty="0"/>
              <a:t>点击中心图标添加图片</a:t>
            </a:r>
            <a:endParaRPr lang="en-US" altLang="zh-CN" dirty="0"/>
          </a:p>
          <a:p>
            <a:r>
              <a:rPr lang="en-US" altLang="zh-CN" dirty="0"/>
              <a:t>(SAYOU)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026001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727737"/>
            <a:ext cx="9302070" cy="610420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-716540" y="0"/>
            <a:ext cx="10976553" cy="7563005"/>
            <a:chOff x="-698677" y="0"/>
            <a:chExt cx="10976553" cy="756300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-698677" y="0"/>
              <a:ext cx="7556933" cy="755856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56228" y="1110"/>
              <a:ext cx="7556933" cy="75585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1011133" y="2220"/>
              <a:ext cx="7556933" cy="755856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1866038" y="3330"/>
              <a:ext cx="7556933" cy="75585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2720943" y="4440"/>
              <a:ext cx="7556933" cy="75585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026001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-4854989" y="0"/>
            <a:ext cx="10976553" cy="7563005"/>
            <a:chOff x="-698677" y="0"/>
            <a:chExt cx="10976553" cy="7563005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-698677" y="0"/>
              <a:ext cx="7556933" cy="755856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56228" y="1110"/>
              <a:ext cx="7556933" cy="75585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011133" y="2220"/>
              <a:ext cx="7556933" cy="755856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1866038" y="3330"/>
              <a:ext cx="7556933" cy="75585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720943" y="4440"/>
              <a:ext cx="7556933" cy="75585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 descr="图片包含 事情, 物体&#10;&#10;已生成极高可信度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018" y="796419"/>
            <a:ext cx="3631466" cy="6035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026001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2477729" y="0"/>
            <a:ext cx="7607735" cy="5241840"/>
            <a:chOff x="-698677" y="0"/>
            <a:chExt cx="10976553" cy="7563005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-698677" y="0"/>
              <a:ext cx="7556933" cy="7558565"/>
            </a:xfrm>
            <a:prstGeom prst="line">
              <a:avLst/>
            </a:prstGeom>
            <a:ln w="285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156228" y="1110"/>
              <a:ext cx="7556933" cy="7558565"/>
            </a:xfrm>
            <a:prstGeom prst="line">
              <a:avLst/>
            </a:prstGeom>
            <a:ln w="285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1011133" y="2220"/>
              <a:ext cx="7556933" cy="7558565"/>
            </a:xfrm>
            <a:prstGeom prst="line">
              <a:avLst/>
            </a:prstGeom>
            <a:ln w="285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866038" y="3330"/>
              <a:ext cx="7556933" cy="7558565"/>
            </a:xfrm>
            <a:prstGeom prst="line">
              <a:avLst/>
            </a:prstGeom>
            <a:ln w="285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2720943" y="4440"/>
              <a:ext cx="7556933" cy="7558565"/>
            </a:xfrm>
            <a:prstGeom prst="line">
              <a:avLst/>
            </a:prstGeom>
            <a:ln w="28575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 hasCustomPrompt="1"/>
          </p:nvPr>
        </p:nvSpPr>
        <p:spPr>
          <a:xfrm>
            <a:off x="7246134" y="3737120"/>
            <a:ext cx="2308503" cy="3217718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8" y="830263"/>
            <a:ext cx="5962947" cy="57910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8" y="830263"/>
            <a:ext cx="5962947" cy="5791022"/>
          </a:xfrm>
          <a:prstGeom prst="rect">
            <a:avLst/>
          </a:prstGeom>
        </p:spPr>
      </p:pic>
      <p:sp>
        <p:nvSpPr>
          <p:cNvPr id="6" name="图片占位符 5"/>
          <p:cNvSpPr>
            <a:spLocks noGrp="1"/>
          </p:cNvSpPr>
          <p:nvPr>
            <p:ph type="pic" sz="quarter" idx="13" hasCustomPrompt="1"/>
          </p:nvPr>
        </p:nvSpPr>
        <p:spPr>
          <a:xfrm>
            <a:off x="6861384" y="3060245"/>
            <a:ext cx="2996536" cy="1383390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8" name="图片占位符 5"/>
          <p:cNvSpPr>
            <a:spLocks noGrp="1"/>
          </p:cNvSpPr>
          <p:nvPr>
            <p:ph type="pic" sz="quarter" idx="14" hasCustomPrompt="1"/>
          </p:nvPr>
        </p:nvSpPr>
        <p:spPr>
          <a:xfrm>
            <a:off x="6861384" y="150813"/>
            <a:ext cx="2996536" cy="1383390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9" name="图片占位符 5"/>
          <p:cNvSpPr>
            <a:spLocks noGrp="1"/>
          </p:cNvSpPr>
          <p:nvPr>
            <p:ph type="pic" sz="quarter" idx="15" hasCustomPrompt="1"/>
          </p:nvPr>
        </p:nvSpPr>
        <p:spPr>
          <a:xfrm>
            <a:off x="6861384" y="1605529"/>
            <a:ext cx="2996536" cy="1383390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10" name="图片占位符 5"/>
          <p:cNvSpPr>
            <a:spLocks noGrp="1"/>
          </p:cNvSpPr>
          <p:nvPr>
            <p:ph type="pic" sz="quarter" idx="16" hasCustomPrompt="1"/>
          </p:nvPr>
        </p:nvSpPr>
        <p:spPr>
          <a:xfrm>
            <a:off x="3013879" y="150813"/>
            <a:ext cx="3755318" cy="2838106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sp>
        <p:nvSpPr>
          <p:cNvPr id="5" name="图片占位符 5"/>
          <p:cNvSpPr>
            <a:spLocks noGrp="1"/>
          </p:cNvSpPr>
          <p:nvPr>
            <p:ph type="pic" sz="quarter" idx="16" hasCustomPrompt="1"/>
          </p:nvPr>
        </p:nvSpPr>
        <p:spPr>
          <a:xfrm>
            <a:off x="705375" y="1659507"/>
            <a:ext cx="4127881" cy="3119673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7" hasCustomPrompt="1"/>
          </p:nvPr>
        </p:nvSpPr>
        <p:spPr>
          <a:xfrm>
            <a:off x="5426757" y="1659508"/>
            <a:ext cx="4127880" cy="311967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0260013" cy="75596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8" y="830262"/>
            <a:ext cx="8989596" cy="5899150"/>
          </a:xfrm>
          <a:prstGeom prst="rect">
            <a:avLst/>
          </a:prstGeom>
        </p:spPr>
      </p:pic>
      <p:sp>
        <p:nvSpPr>
          <p:cNvPr id="8" name="图片占位符 5"/>
          <p:cNvSpPr>
            <a:spLocks noGrp="1"/>
          </p:cNvSpPr>
          <p:nvPr>
            <p:ph type="pic" sz="quarter" idx="16" hasCustomPrompt="1"/>
          </p:nvPr>
        </p:nvSpPr>
        <p:spPr>
          <a:xfrm>
            <a:off x="1010176" y="3163952"/>
            <a:ext cx="2676454" cy="3119673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11" name="图片占位符 5"/>
          <p:cNvSpPr>
            <a:spLocks noGrp="1"/>
          </p:cNvSpPr>
          <p:nvPr>
            <p:ph type="pic" sz="quarter" idx="17" hasCustomPrompt="1"/>
          </p:nvPr>
        </p:nvSpPr>
        <p:spPr>
          <a:xfrm>
            <a:off x="3791831" y="3163952"/>
            <a:ext cx="2676454" cy="3119673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12" name="图片占位符 5"/>
          <p:cNvSpPr>
            <a:spLocks noGrp="1"/>
          </p:cNvSpPr>
          <p:nvPr>
            <p:ph type="pic" sz="quarter" idx="18" hasCustomPrompt="1"/>
          </p:nvPr>
        </p:nvSpPr>
        <p:spPr>
          <a:xfrm>
            <a:off x="6573485" y="3163952"/>
            <a:ext cx="2676454" cy="3119673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0260013" cy="75596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  <p:sp>
        <p:nvSpPr>
          <p:cNvPr id="5" name="图片占位符 5"/>
          <p:cNvSpPr>
            <a:spLocks noGrp="1"/>
          </p:cNvSpPr>
          <p:nvPr>
            <p:ph type="pic" sz="quarter" idx="14" hasCustomPrompt="1"/>
          </p:nvPr>
        </p:nvSpPr>
        <p:spPr>
          <a:xfrm>
            <a:off x="5510212" y="3516313"/>
            <a:ext cx="3570287" cy="1383390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5" hasCustomPrompt="1"/>
          </p:nvPr>
        </p:nvSpPr>
        <p:spPr>
          <a:xfrm>
            <a:off x="5510212" y="4971029"/>
            <a:ext cx="3570287" cy="1383390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  <p:sp>
        <p:nvSpPr>
          <p:cNvPr id="7" name="图片占位符 5"/>
          <p:cNvSpPr>
            <a:spLocks noGrp="1"/>
          </p:cNvSpPr>
          <p:nvPr>
            <p:ph type="pic" sz="quarter" idx="16" hasCustomPrompt="1"/>
          </p:nvPr>
        </p:nvSpPr>
        <p:spPr>
          <a:xfrm>
            <a:off x="1086376" y="3516313"/>
            <a:ext cx="4331650" cy="2838106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r>
              <a:rPr lang="zh-CN" altLang="en-US" dirty="0"/>
              <a:t>点击插入图片</a:t>
            </a:r>
            <a:endParaRPr lang="en-US" altLang="zh-CN" dirty="0"/>
          </a:p>
          <a:p>
            <a:r>
              <a:rPr lang="en-US" altLang="zh-CN" dirty="0"/>
              <a:t>©SAYOU DESIGN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05376" y="402483"/>
            <a:ext cx="8849261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5376" y="2012414"/>
            <a:ext cx="8849261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05376" y="7006699"/>
            <a:ext cx="230850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DDBD9-CEA7-4E5C-AACD-653A871A31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98630" y="7006699"/>
            <a:ext cx="346275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46134" y="7006699"/>
            <a:ext cx="230850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D1FE0-DD57-4149-9C46-7A40B6CE071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1007745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95" indent="-252095" algn="l" defTabSz="1007745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5" kern="1200">
          <a:solidFill>
            <a:schemeClr val="tx1"/>
          </a:solidFill>
          <a:latin typeface="+mn-lt"/>
          <a:ea typeface="+mn-ea"/>
          <a:cs typeface="+mn-cs"/>
        </a:defRPr>
      </a:lvl1pPr>
      <a:lvl2pPr marL="755650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840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30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7585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1775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5965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79520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10" indent="-252095" algn="l" defTabSz="1007745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19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774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193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12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1968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387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060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1615" algn="l" defTabSz="1007745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1.xml"/><Relationship Id="rId2" Type="http://schemas.openxmlformats.org/officeDocument/2006/relationships/hyperlink" Target="&#12298;&#38271;&#30456;&#24605;&#12299;&#19982;&#12298;&#33714;&#33457;&#27004;&#12299;\index.html" TargetMode="Externa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002933" y="1113237"/>
            <a:ext cx="1831462" cy="1831464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138908" y="629530"/>
            <a:ext cx="2798877" cy="2798877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48397" y="455613"/>
            <a:ext cx="3167421" cy="3281507"/>
            <a:chOff x="7104478" y="307434"/>
            <a:chExt cx="3924722" cy="406608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3" name="直接连接符 12"/>
            <p:cNvCxnSpPr/>
            <p:nvPr/>
          </p:nvCxnSpPr>
          <p:spPr>
            <a:xfrm>
              <a:off x="7104478" y="307434"/>
              <a:ext cx="1172226" cy="11722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9856974" y="3201293"/>
              <a:ext cx="1172226" cy="117222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04775" y="3428365"/>
            <a:ext cx="100545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i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Ink Free" panose="03080402000500000000" charset="0"/>
              </a:rPr>
              <a:t>Lost You Forever</a:t>
            </a:r>
            <a:r>
              <a:rPr lang="zh-CN" altLang="en-US" sz="400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Ink Free" panose="03080402000500000000" charset="0"/>
              </a:rPr>
              <a:t> and </a:t>
            </a:r>
            <a:r>
              <a:rPr lang="zh-CN" altLang="en-US" sz="4000" i="1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Ink Free" panose="03080402000500000000" charset="0"/>
              </a:rPr>
              <a:t>Mysterious Lotus Casebook</a:t>
            </a:r>
            <a:r>
              <a:rPr lang="zh-CN" altLang="en-US" sz="400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Ink Free" panose="03080402000500000000" charset="0"/>
              </a:rPr>
              <a:t>: </a:t>
            </a:r>
            <a:endParaRPr lang="zh-CN" altLang="en-US" sz="4000">
              <a:solidFill>
                <a:schemeClr val="accent1">
                  <a:lumMod val="40000"/>
                  <a:lumOff val="60000"/>
                </a:schemeClr>
              </a:solidFill>
              <a:latin typeface="+mj-ea"/>
              <a:ea typeface="+mj-ea"/>
              <a:cs typeface="Ink Free" panose="03080402000500000000" charset="0"/>
            </a:endParaRPr>
          </a:p>
          <a:p>
            <a:r>
              <a:rPr lang="zh-CN" altLang="en-US" sz="4000">
                <a:solidFill>
                  <a:schemeClr val="accent1">
                    <a:lumMod val="40000"/>
                    <a:lumOff val="60000"/>
                  </a:schemeClr>
                </a:solidFill>
                <a:latin typeface="+mj-ea"/>
                <a:ea typeface="+mj-ea"/>
                <a:cs typeface="Ink Free" panose="03080402000500000000" charset="0"/>
              </a:rPr>
              <a:t>Analyzing Online Public Sentiment of IP Novel Adaptations in Chinese TV Series</a:t>
            </a:r>
            <a:endParaRPr lang="zh-CN" altLang="en-US" sz="4000">
              <a:solidFill>
                <a:schemeClr val="accent1">
                  <a:lumMod val="40000"/>
                  <a:lumOff val="60000"/>
                </a:schemeClr>
              </a:solidFill>
              <a:latin typeface="+mj-ea"/>
              <a:ea typeface="+mj-ea"/>
              <a:cs typeface="Ink Free" panose="03080402000500000000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3565" y="6116320"/>
            <a:ext cx="89090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accent1">
                    <a:lumMod val="40000"/>
                    <a:lumOff val="60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《</a:t>
            </a:r>
            <a:r>
              <a:rPr lang="zh-CN" altLang="en-US" sz="3200">
                <a:solidFill>
                  <a:schemeClr val="accent1">
                    <a:lumMod val="40000"/>
                    <a:lumOff val="60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长相思》与《莲花楼》：</a:t>
            </a:r>
            <a:endParaRPr lang="zh-CN" altLang="en-US" sz="3200">
              <a:solidFill>
                <a:schemeClr val="accent1">
                  <a:lumMod val="40000"/>
                  <a:lumOff val="60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200">
                <a:solidFill>
                  <a:schemeClr val="accent1">
                    <a:lumMod val="40000"/>
                    <a:lumOff val="60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中国电视剧IP小说改编的网络舆情分析</a:t>
            </a:r>
            <a:endParaRPr lang="zh-CN" altLang="en-US" sz="3200">
              <a:solidFill>
                <a:schemeClr val="accent1">
                  <a:lumMod val="40000"/>
                  <a:lumOff val="60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55210" y="455930"/>
            <a:ext cx="54044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>
                    <a:lumMod val="40000"/>
                    <a:lumOff val="60000"/>
                  </a:schemeClr>
                </a:solidFill>
              </a:rPr>
              <a:t>Presenters: </a:t>
            </a:r>
            <a:endParaRPr lang="en-US" altLang="zh-CN" sz="20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sz="2000">
                <a:solidFill>
                  <a:schemeClr val="accent1">
                    <a:lumMod val="40000"/>
                    <a:lumOff val="60000"/>
                  </a:schemeClr>
                </a:solidFill>
              </a:rPr>
              <a:t>MACC  CHEN Ming </a:t>
            </a:r>
            <a:r>
              <a:rPr lang="zh-CN" altLang="en-US" sz="2000">
                <a:solidFill>
                  <a:schemeClr val="accent1">
                    <a:lumMod val="40000"/>
                    <a:lumOff val="60000"/>
                  </a:schemeClr>
                </a:solidFill>
              </a:rPr>
              <a:t>陈茗</a:t>
            </a:r>
            <a:endParaRPr lang="zh-CN" altLang="en-US" sz="20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sz="2000">
                <a:solidFill>
                  <a:schemeClr val="accent1">
                    <a:lumMod val="40000"/>
                    <a:lumOff val="60000"/>
                  </a:schemeClr>
                </a:solidFill>
              </a:rPr>
              <a:t>MACC       HE Shu </a:t>
            </a:r>
            <a:r>
              <a:rPr lang="zh-CN" altLang="en-US" sz="2000">
                <a:solidFill>
                  <a:schemeClr val="accent1">
                    <a:lumMod val="40000"/>
                    <a:lumOff val="60000"/>
                  </a:schemeClr>
                </a:solidFill>
              </a:rPr>
              <a:t>贺姝</a:t>
            </a:r>
            <a:endParaRPr lang="zh-CN" altLang="en-US" sz="20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9899" y="4029152"/>
            <a:ext cx="24961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01</a:t>
            </a:r>
            <a:endParaRPr lang="zh-CN" altLang="en-US" sz="13800" b="1" dirty="0">
              <a:ln w="13462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4155" y="5028565"/>
            <a:ext cx="4742815" cy="1151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b="1" dirty="0">
                <a:latin typeface="+mj-ea"/>
                <a:ea typeface="+mj-ea"/>
              </a:rPr>
              <a:t>INTRODUCTION</a:t>
            </a:r>
            <a:endParaRPr lang="en-US" altLang="zh-CN" sz="4000" b="1" dirty="0"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013879" y="3684562"/>
            <a:ext cx="2947951" cy="2934570"/>
            <a:chOff x="7741692" y="944648"/>
            <a:chExt cx="2947951" cy="293457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741692" y="944648"/>
              <a:ext cx="648789" cy="64878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346743" y="3536318"/>
              <a:ext cx="342900" cy="34290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8998308" y="6448481"/>
            <a:ext cx="859612" cy="383458"/>
            <a:chOff x="8064621" y="6448481"/>
            <a:chExt cx="859612" cy="383458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8064621" y="6448481"/>
              <a:ext cx="859612" cy="0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8064621" y="6831939"/>
              <a:ext cx="859612" cy="0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图片占位符 14"/>
          <p:cNvSpPr txBox="1"/>
          <p:nvPr/>
        </p:nvSpPr>
        <p:spPr>
          <a:xfrm>
            <a:off x="6831690" y="138568"/>
            <a:ext cx="3026230" cy="1383390"/>
          </a:xfrm>
          <a:prstGeom prst="rect">
            <a:avLst/>
          </a:prstGeom>
        </p:spPr>
      </p:sp>
      <p:sp>
        <p:nvSpPr>
          <p:cNvPr id="17" name="图片占位符 14"/>
          <p:cNvSpPr txBox="1"/>
          <p:nvPr/>
        </p:nvSpPr>
        <p:spPr>
          <a:xfrm>
            <a:off x="6831690" y="1653390"/>
            <a:ext cx="3026230" cy="1383390"/>
          </a:xfrm>
          <a:prstGeom prst="rect">
            <a:avLst/>
          </a:prstGeom>
        </p:spPr>
      </p:sp>
      <p:sp>
        <p:nvSpPr>
          <p:cNvPr id="18" name="图片占位符 14"/>
          <p:cNvSpPr txBox="1"/>
          <p:nvPr/>
        </p:nvSpPr>
        <p:spPr>
          <a:xfrm>
            <a:off x="6660240" y="1591749"/>
            <a:ext cx="3026230" cy="1383390"/>
          </a:xfrm>
          <a:prstGeom prst="rect">
            <a:avLst/>
          </a:prstGeom>
        </p:spPr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 l="25713" t="47216" r="25019" b="11270"/>
          <a:stretch>
            <a:fillRect/>
          </a:stretch>
        </p:blipFill>
        <p:spPr>
          <a:xfrm>
            <a:off x="3665855" y="0"/>
            <a:ext cx="2994660" cy="435165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28046" t="28953" r="28056" b="37318"/>
          <a:stretch>
            <a:fillRect/>
          </a:stretch>
        </p:blipFill>
        <p:spPr>
          <a:xfrm>
            <a:off x="6931660" y="-161925"/>
            <a:ext cx="3253740" cy="4513580"/>
          </a:xfrm>
          <a:prstGeom prst="rect">
            <a:avLst/>
          </a:prstGeom>
        </p:spPr>
      </p:pic>
      <p:pic>
        <p:nvPicPr>
          <p:cNvPr id="32" name="图片占位符 31"/>
          <p:cNvPicPr>
            <a:picLocks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403465" y="5028565"/>
            <a:ext cx="774700" cy="800100"/>
          </a:xfrm>
          <a:prstGeom prst="rect">
            <a:avLst/>
          </a:prstGeom>
        </p:spPr>
      </p:pic>
      <p:pic>
        <p:nvPicPr>
          <p:cNvPr id="33" name="图片占位符 32"/>
          <p:cNvPicPr>
            <a:picLocks noChangeAspect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8569325" y="5028565"/>
            <a:ext cx="806450" cy="80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291399" y="5385178"/>
            <a:ext cx="3968614" cy="1569660"/>
            <a:chOff x="4943157" y="5535990"/>
            <a:chExt cx="3968614" cy="1569660"/>
          </a:xfrm>
        </p:grpSpPr>
        <p:sp>
          <p:nvSpPr>
            <p:cNvPr id="6" name="文本框 5"/>
            <p:cNvSpPr txBox="1"/>
            <p:nvPr/>
          </p:nvSpPr>
          <p:spPr>
            <a:xfrm>
              <a:off x="4943157" y="5535990"/>
              <a:ext cx="24961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>
                  <a:ln w="13462">
                    <a:solidFill>
                      <a:schemeClr val="accent1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01</a:t>
              </a:r>
              <a:endParaRPr lang="zh-CN" altLang="en-US" sz="9600" b="1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027408" y="5938228"/>
              <a:ext cx="188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+mj-ea"/>
                  <a:ea typeface="+mj-ea"/>
                </a:rPr>
                <a:t>环艺作品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027408" y="6395993"/>
              <a:ext cx="1884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spc="600" dirty="0">
                  <a:latin typeface="+mj-ea"/>
                  <a:ea typeface="+mj-ea"/>
                </a:rPr>
                <a:t>景观设计</a:t>
              </a:r>
              <a:endParaRPr lang="zh-CN" altLang="en-US" sz="1600" b="1" spc="600" dirty="0">
                <a:latin typeface="+mj-ea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027408" y="6617465"/>
              <a:ext cx="1884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00" dirty="0" err="1">
                  <a:solidFill>
                    <a:schemeClr val="accent1"/>
                  </a:solidFill>
                </a:rPr>
                <a:t>Huan</a:t>
              </a:r>
              <a:r>
                <a:rPr lang="en-US" altLang="zh-CN" sz="1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1000" dirty="0" err="1">
                  <a:solidFill>
                    <a:schemeClr val="accent1"/>
                  </a:solidFill>
                </a:rPr>
                <a:t>yi</a:t>
              </a:r>
              <a:r>
                <a:rPr lang="en-US" altLang="zh-CN" sz="1000" dirty="0">
                  <a:solidFill>
                    <a:schemeClr val="accent1"/>
                  </a:solidFill>
                </a:rPr>
                <a:t> </a:t>
              </a:r>
              <a:r>
                <a:rPr lang="en-US" altLang="zh-CN" sz="1000" dirty="0" err="1">
                  <a:solidFill>
                    <a:schemeClr val="accent1"/>
                  </a:solidFill>
                </a:rPr>
                <a:t>zuo</a:t>
              </a:r>
              <a:r>
                <a:rPr lang="en-US" altLang="zh-CN" sz="1000" dirty="0">
                  <a:solidFill>
                    <a:schemeClr val="accent1"/>
                  </a:solidFill>
                </a:rPr>
                <a:t> pin </a:t>
              </a:r>
              <a:endParaRPr lang="en-US" altLang="zh-CN" sz="1000" dirty="0">
                <a:solidFill>
                  <a:schemeClr val="accent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664975" y="5600994"/>
              <a:ext cx="1605446" cy="1480230"/>
              <a:chOff x="7815743" y="1229466"/>
              <a:chExt cx="2873900" cy="2649752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7815743" y="1229466"/>
                <a:ext cx="648789" cy="648789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0346743" y="3536318"/>
                <a:ext cx="342900" cy="34290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图片占位符 3" descr="微信图片_20240510023115"/>
          <p:cNvPicPr>
            <a:picLocks noChangeAspect="1"/>
          </p:cNvPicPr>
          <p:nvPr>
            <p:ph type="pic" sz="quarter" idx="16"/>
          </p:nvPr>
        </p:nvPicPr>
        <p:blipFill>
          <a:blip r:embed="rId1"/>
          <a:srcRect r="-1070" b="47259"/>
          <a:stretch>
            <a:fillRect/>
          </a:stretch>
        </p:blipFill>
        <p:spPr>
          <a:xfrm>
            <a:off x="990600" y="2780030"/>
            <a:ext cx="3670935" cy="4150360"/>
          </a:xfrm>
          <a:prstGeom prst="rect">
            <a:avLst/>
          </a:prstGeom>
        </p:spPr>
      </p:pic>
      <p:pic>
        <p:nvPicPr>
          <p:cNvPr id="13" name="图片占位符 12" descr="微信图片_20240510023110"/>
          <p:cNvPicPr>
            <a:picLocks noChangeAspect="1"/>
          </p:cNvPicPr>
          <p:nvPr>
            <p:ph type="pic" sz="quarter" idx="17"/>
          </p:nvPr>
        </p:nvPicPr>
        <p:blipFill>
          <a:blip r:embed="rId2"/>
          <a:srcRect b="50331"/>
          <a:stretch>
            <a:fillRect/>
          </a:stretch>
        </p:blipFill>
        <p:spPr>
          <a:xfrm>
            <a:off x="6161405" y="2911475"/>
            <a:ext cx="3758565" cy="40436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rcRect l="127" t="9738" r="367" b="69178"/>
          <a:stretch>
            <a:fillRect/>
          </a:stretch>
        </p:blipFill>
        <p:spPr>
          <a:xfrm>
            <a:off x="5626735" y="222885"/>
            <a:ext cx="4293235" cy="21742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t="12328" r="600" b="69107"/>
          <a:stretch>
            <a:fillRect/>
          </a:stretch>
        </p:blipFill>
        <p:spPr>
          <a:xfrm>
            <a:off x="267970" y="353060"/>
            <a:ext cx="4733925" cy="191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54965" y="1332865"/>
            <a:ext cx="5561965" cy="1568450"/>
            <a:chOff x="4943157" y="5535990"/>
            <a:chExt cx="3736145" cy="1568650"/>
          </a:xfrm>
        </p:grpSpPr>
        <p:sp>
          <p:nvSpPr>
            <p:cNvPr id="6" name="文本框 5"/>
            <p:cNvSpPr txBox="1"/>
            <p:nvPr/>
          </p:nvSpPr>
          <p:spPr>
            <a:xfrm>
              <a:off x="4943157" y="5535990"/>
              <a:ext cx="2084546" cy="15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>
                  <a:ln w="13462">
                    <a:solidFill>
                      <a:schemeClr val="accent1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02</a:t>
              </a:r>
              <a:endParaRPr lang="zh-CN" altLang="en-US" sz="9600" b="1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433094" y="5821140"/>
              <a:ext cx="2246208" cy="1199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+mj-ea"/>
                  <a:ea typeface="+mj-ea"/>
                </a:rPr>
                <a:t>RESEARCH QUESTIONS</a:t>
              </a:r>
              <a:endParaRPr lang="en-US" altLang="zh-CN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567722" y="5536216"/>
              <a:ext cx="1702699" cy="1567871"/>
              <a:chOff x="7641651" y="1113507"/>
              <a:chExt cx="3047992" cy="2806638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7641651" y="1113507"/>
                <a:ext cx="648789" cy="648789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0346743" y="3577245"/>
                <a:ext cx="342900" cy="34290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文本框 13"/>
          <p:cNvSpPr txBox="1"/>
          <p:nvPr/>
        </p:nvSpPr>
        <p:spPr>
          <a:xfrm>
            <a:off x="1872615" y="3478530"/>
            <a:ext cx="67195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</a:rPr>
              <a:t>Why? ------ be popular</a:t>
            </a:r>
            <a:endParaRPr lang="en-US" altLang="zh-CN" sz="4000">
              <a:solidFill>
                <a:schemeClr val="bg1"/>
              </a:solidFill>
            </a:endParaRPr>
          </a:p>
          <a:p>
            <a:r>
              <a:rPr lang="en-US" altLang="zh-CN" sz="4000">
                <a:solidFill>
                  <a:schemeClr val="bg1"/>
                </a:solidFill>
              </a:rPr>
              <a:t>How? ------ to produce</a:t>
            </a:r>
            <a:endParaRPr lang="en-US" altLang="zh-CN" sz="4000">
              <a:solidFill>
                <a:schemeClr val="bg1"/>
              </a:solidFill>
            </a:endParaRPr>
          </a:p>
          <a:p>
            <a:r>
              <a:rPr lang="en-US" altLang="zh-CN" sz="4000">
                <a:solidFill>
                  <a:schemeClr val="bg1"/>
                </a:solidFill>
              </a:rPr>
              <a:t>What? ------ relations</a:t>
            </a:r>
            <a:endParaRPr lang="en-US" altLang="zh-CN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9601" y="6448481"/>
            <a:ext cx="859612" cy="383458"/>
            <a:chOff x="8064621" y="6448481"/>
            <a:chExt cx="859612" cy="383458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8064621" y="6448481"/>
              <a:ext cx="859612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064621" y="6831939"/>
              <a:ext cx="859612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0" y="1277635"/>
            <a:ext cx="3327264" cy="1568450"/>
            <a:chOff x="4943157" y="5535990"/>
            <a:chExt cx="3327264" cy="1568450"/>
          </a:xfrm>
        </p:grpSpPr>
        <p:sp>
          <p:nvSpPr>
            <p:cNvPr id="11" name="文本框 10"/>
            <p:cNvSpPr txBox="1"/>
            <p:nvPr/>
          </p:nvSpPr>
          <p:spPr>
            <a:xfrm>
              <a:off x="4943157" y="5535990"/>
              <a:ext cx="2496120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>
                  <a:ln w="13462">
                    <a:solidFill>
                      <a:schemeClr val="accent1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03</a:t>
              </a:r>
              <a:endParaRPr lang="zh-CN" altLang="en-US" sz="9600" b="1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664975" y="5600994"/>
              <a:ext cx="1605446" cy="1480230"/>
              <a:chOff x="7815743" y="1229466"/>
              <a:chExt cx="2873900" cy="2649752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7815743" y="1229466"/>
                <a:ext cx="648789" cy="648789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0346743" y="3536318"/>
                <a:ext cx="342900" cy="34290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/>
          <p:cNvSpPr txBox="1"/>
          <p:nvPr/>
        </p:nvSpPr>
        <p:spPr>
          <a:xfrm>
            <a:off x="2084070" y="1894840"/>
            <a:ext cx="3420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chemeClr val="tx1"/>
                </a:solidFill>
                <a:latin typeface="+mj-ea"/>
                <a:ea typeface="+mj-ea"/>
              </a:rPr>
              <a:t>WORKFLOW</a:t>
            </a:r>
            <a:endParaRPr lang="en-US" altLang="zh-CN" sz="3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9390" y="3610610"/>
            <a:ext cx="8091805" cy="2477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/>
              <a:t>April: Data collection and organization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/>
              <a:t>May: 1. Data visualization and analysis</a:t>
            </a:r>
            <a:endParaRPr lang="en-US" altLang="zh-CN" sz="3200"/>
          </a:p>
          <a:p>
            <a:r>
              <a:rPr lang="en-US" altLang="zh-CN" sz="3200"/>
              <a:t>          2. Website construction</a:t>
            </a:r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5435" y="5536565"/>
            <a:ext cx="7089140" cy="1568450"/>
            <a:chOff x="4943157" y="5535990"/>
            <a:chExt cx="4496920" cy="1568650"/>
          </a:xfrm>
        </p:grpSpPr>
        <p:sp>
          <p:nvSpPr>
            <p:cNvPr id="4" name="文本框 3"/>
            <p:cNvSpPr txBox="1"/>
            <p:nvPr/>
          </p:nvSpPr>
          <p:spPr>
            <a:xfrm>
              <a:off x="4943157" y="5535990"/>
              <a:ext cx="1505604" cy="15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>
                  <a:ln w="13462">
                    <a:solidFill>
                      <a:schemeClr val="accent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04</a:t>
              </a:r>
              <a:endParaRPr lang="zh-CN" altLang="en-US" sz="9600" b="1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345323" y="5720799"/>
              <a:ext cx="3094754" cy="1199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+mj-ea"/>
                  <a:ea typeface="+mj-ea"/>
                </a:rPr>
                <a:t>DEMONSTRATION&amp;FINDINGS</a:t>
              </a:r>
              <a:endParaRPr lang="en-US" altLang="zh-CN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664975" y="5600994"/>
              <a:ext cx="1605446" cy="1480230"/>
              <a:chOff x="7815743" y="1229466"/>
              <a:chExt cx="2873900" cy="2649752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7815743" y="1229466"/>
                <a:ext cx="648789" cy="648789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0346743" y="3536318"/>
                <a:ext cx="342900" cy="34290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图片占位符 14" descr="图片包含 人员, 男士, 室内, 天花板&#10;&#10;已生成高可信度的说明"/>
          <p:cNvPicPr>
            <a:picLocks noGrp="1" noChangeAspect="1"/>
          </p:cNvPicPr>
          <p:nvPr>
            <p:ph type="pic" sz="quarter" idx="16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文本框 1"/>
          <p:cNvSpPr txBox="1"/>
          <p:nvPr/>
        </p:nvSpPr>
        <p:spPr>
          <a:xfrm>
            <a:off x="1416050" y="5132705"/>
            <a:ext cx="342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6530" y="5260340"/>
            <a:ext cx="4612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《长相思》与《莲花楼》\index.html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788" y="982663"/>
            <a:ext cx="7670165" cy="1568450"/>
            <a:chOff x="4943157" y="5535990"/>
            <a:chExt cx="7670165" cy="1568450"/>
          </a:xfrm>
        </p:grpSpPr>
        <p:sp>
          <p:nvSpPr>
            <p:cNvPr id="4" name="文本框 3"/>
            <p:cNvSpPr txBox="1"/>
            <p:nvPr/>
          </p:nvSpPr>
          <p:spPr>
            <a:xfrm>
              <a:off x="4943157" y="5535990"/>
              <a:ext cx="2496120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600" b="1" dirty="0">
                  <a:ln w="13462">
                    <a:solidFill>
                      <a:schemeClr val="accent1"/>
                    </a:solidFill>
                    <a:prstDash val="solid"/>
                  </a:ln>
                  <a:solidFill>
                    <a:schemeClr val="accent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05</a:t>
              </a:r>
              <a:endParaRPr lang="zh-CN" altLang="en-US" sz="9600" b="1" dirty="0">
                <a:ln w="13462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27227" y="5937945"/>
              <a:ext cx="5586095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CHALLENGES&amp;</a:t>
              </a:r>
              <a:endParaRPr lang="en-US" altLang="zh-CN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r>
                <a:rPr lang="en-US" altLang="zh-CN" sz="2800" b="1" dirty="0">
                  <a:solidFill>
                    <a:schemeClr val="accent1"/>
                  </a:solidFill>
                  <a:latin typeface="+mj-ea"/>
                  <a:ea typeface="+mj-ea"/>
                </a:rPr>
                <a:t>FUTURE ENHANCEMENT</a:t>
              </a:r>
              <a:endParaRPr lang="en-US" altLang="zh-CN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664975" y="5600994"/>
              <a:ext cx="1605446" cy="1480230"/>
              <a:chOff x="7815743" y="1229466"/>
              <a:chExt cx="2873900" cy="2649752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7815743" y="1229466"/>
                <a:ext cx="648789" cy="648789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0346743" y="3536318"/>
                <a:ext cx="342900" cy="34290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/>
          <p:cNvSpPr txBox="1"/>
          <p:nvPr/>
        </p:nvSpPr>
        <p:spPr>
          <a:xfrm>
            <a:off x="1911985" y="3088005"/>
            <a:ext cx="34201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/>
              <a:t>Disconnect</a:t>
            </a:r>
            <a:endParaRPr lang="en-US" altLang="zh-CN" sz="3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/>
              <a:t>Time </a:t>
            </a:r>
            <a:endParaRPr lang="en-US" altLang="zh-CN" sz="3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/>
              <a:t>Platform</a:t>
            </a:r>
            <a:endParaRPr lang="en-US" altLang="zh-CN" sz="3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/>
              <a:t>Invalid data</a:t>
            </a:r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60830" y="3417570"/>
            <a:ext cx="71380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252" dirty="0">
                <a:solidFill>
                  <a:schemeClr val="accent1"/>
                </a:solidFill>
                <a:ea typeface="微软雅黑" panose="020B0503020204020204" charset="-122"/>
                <a:cs typeface="+mn-lt"/>
                <a:sym typeface="Century Gothic" panose="020B0502020202020204" charset="0"/>
              </a:rPr>
              <a:t>THANKS FOR LISTENING!</a:t>
            </a:r>
            <a:endParaRPr lang="en-US" altLang="zh-CN" sz="4400" b="1" spc="252" dirty="0">
              <a:solidFill>
                <a:schemeClr val="accent1"/>
              </a:solidFill>
              <a:ea typeface="微软雅黑" panose="020B0503020204020204" charset="-122"/>
              <a:cs typeface="+mn-lt"/>
              <a:sym typeface="Century Gothic" panose="020B0502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YzYxNWFhYzYwN2FkY2Y2MjMwZDdiNTkxNTllOGI5NGEifQ=="/>
  <p:tag name="COMMONDATA" val="eyJoZGlkIjoiMzEwNTM5NzYwMDRjMzkwZTVkZjY2ODkwMGIxNGU0OT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7918D"/>
      </a:accent1>
      <a:accent2>
        <a:srgbClr val="2D2D2D"/>
      </a:accent2>
      <a:accent3>
        <a:srgbClr val="CACACA"/>
      </a:accent3>
      <a:accent4>
        <a:srgbClr val="FFD23C"/>
      </a:accent4>
      <a:accent5>
        <a:srgbClr val="2D2D2D"/>
      </a:accent5>
      <a:accent6>
        <a:srgbClr val="CACACA"/>
      </a:accent6>
      <a:hlink>
        <a:srgbClr val="FFD23C"/>
      </a:hlink>
      <a:folHlink>
        <a:srgbClr val="BFBFBF"/>
      </a:folHlink>
    </a:clrScheme>
    <a:fontScheme name="0607">
      <a:majorFont>
        <a:latin typeface="Britannic Bold"/>
        <a:ea typeface="微软雅黑"/>
        <a:cs typeface=""/>
      </a:majorFont>
      <a:minorFont>
        <a:latin typeface="Century Gothic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WPS 演示</Application>
  <PresentationFormat>自定义</PresentationFormat>
  <Paragraphs>57</Paragraphs>
  <Slides>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宋体</vt:lpstr>
      <vt:lpstr>Wingdings</vt:lpstr>
      <vt:lpstr>Ink Free</vt:lpstr>
      <vt:lpstr>楷体</vt:lpstr>
      <vt:lpstr>微软雅黑</vt:lpstr>
      <vt:lpstr>Century Gothic</vt:lpstr>
      <vt:lpstr>微软雅黑 Light</vt:lpstr>
      <vt:lpstr>Arial Unicode MS</vt:lpstr>
      <vt:lpstr>Britannic Bold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mjwangyu</dc:creator>
  <cp:lastModifiedBy>飞翔的阿芙</cp:lastModifiedBy>
  <cp:revision>38</cp:revision>
  <dcterms:created xsi:type="dcterms:W3CDTF">2017-06-19T01:55:00Z</dcterms:created>
  <dcterms:modified xsi:type="dcterms:W3CDTF">2024-05-23T06:00:01Z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2052-12.1.0.15358</vt:lpwstr>
  </property>
  <property fmtid="{D5CDD505-2E9C-101B-9397-08002B2CF9AE}" pid="3" name="ICV">
    <vt:lpwstr>7682414729CC45318CFD6874816D4F94_13</vt:lpwstr>
  </property>
</Properties>
</file>